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sldIdLst>
    <p:sldId id="317" r:id="rId2"/>
    <p:sldId id="256" r:id="rId3"/>
    <p:sldId id="286" r:id="rId4"/>
    <p:sldId id="260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263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317"/>
            <p14:sldId id="256"/>
          </p14:sldIdLst>
        </p14:section>
        <p14:section name="Основные слайды" id="{1EA43EF4-7202-4BDC-9CF1-DF037AB93E0E}">
          <p14:sldIdLst>
            <p14:sldId id="286"/>
            <p14:sldId id="26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Нередактируемые слайды" id="{6894B225-279D-4536-9829-58E154930EB0}">
          <p14:sldIdLst>
            <p14:sldId id="263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28.03.2024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28.03.2024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28.03.2024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28.03.2024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01976"/>
              </p:ext>
            </p:extLst>
          </p:nvPr>
        </p:nvGraphicFramePr>
        <p:xfrm>
          <a:off x="706120" y="1735637"/>
          <a:ext cx="10206859" cy="423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1. Основы программирования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2. Управляющие конструкции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while, switch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3. Функции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Синтаксис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аргументы, области видимости…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4. Объектные типы</a:t>
                      </a:r>
                    </a:p>
                    <a:p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  Свойства, методы, массивы…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5. Объектно-ориентированное программирование 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Функция конструктор, прототипы, классы…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6. Дополнительная информация</a:t>
                      </a:r>
                    </a:p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со строками, регулярные выражения, </a:t>
                      </a:r>
                      <a:r>
                        <a:rPr lang="en-US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2208238" y="1202832"/>
            <a:ext cx="640398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  <a:latin typeface="+mj-lt"/>
              </a:rPr>
              <a:t>JavaScript. </a:t>
            </a:r>
            <a:r>
              <a:rPr lang="ru-RU" sz="2000" b="1" i="0" dirty="0">
                <a:effectLst/>
                <a:latin typeface="+mj-lt"/>
              </a:rPr>
              <a:t>Уровень 1. Основы </a:t>
            </a:r>
            <a:r>
              <a:rPr lang="en-US" sz="2000" b="1" i="0" dirty="0">
                <a:effectLst/>
                <a:latin typeface="+mj-lt"/>
              </a:rPr>
              <a:t>JavaScript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en-US" dirty="0"/>
              <a:t>ES6 </a:t>
            </a:r>
            <a:r>
              <a:rPr lang="ru-RU" dirty="0"/>
              <a:t>классы</a:t>
            </a:r>
            <a:r>
              <a:rPr lang="en-US" dirty="0"/>
              <a:t>. </a:t>
            </a:r>
            <a:r>
              <a:rPr lang="ru-RU" dirty="0"/>
              <a:t>Конструктор класса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3B31E2-9E9C-43B7-9937-B005DB48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04" y="2204816"/>
            <a:ext cx="10002842" cy="32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6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004223"/>
          </a:xfrm>
        </p:spPr>
        <p:txBody>
          <a:bodyPr/>
          <a:lstStyle/>
          <a:p>
            <a:r>
              <a:rPr lang="ru-RU" dirty="0"/>
              <a:t>Создание методов в классе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9EF947-AC25-40CA-8A1F-07C140FC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52" y="1369347"/>
            <a:ext cx="9280644" cy="51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75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Создание объекта по шаблону класса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70AC1A-BB6D-412E-8085-7538A33C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81" y="1700800"/>
            <a:ext cx="9751509" cy="441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97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5"/>
            <a:ext cx="10066946" cy="904392"/>
          </a:xfrm>
        </p:spPr>
        <p:txBody>
          <a:bodyPr/>
          <a:lstStyle/>
          <a:p>
            <a:r>
              <a:rPr lang="ru-RU" dirty="0"/>
              <a:t>Наследование классов в </a:t>
            </a:r>
            <a:r>
              <a:rPr lang="en-US" dirty="0"/>
              <a:t>JavaScript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2AEE69-78ED-486F-B7A3-036D6FF9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28" y="1269516"/>
            <a:ext cx="8898910" cy="53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56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2814933"/>
            <a:ext cx="11089326" cy="1440000"/>
          </a:xfrm>
        </p:spPr>
        <p:txBody>
          <a:bodyPr/>
          <a:lstStyle/>
          <a:p>
            <a:r>
              <a:rPr lang="ru-RU" dirty="0"/>
              <a:t>Модуль 5 </a:t>
            </a:r>
            <a:br>
              <a:rPr lang="ru-RU" dirty="0"/>
            </a:br>
            <a:r>
              <a:rPr lang="ru-RU" sz="3200" b="1" i="1" kern="1200" dirty="0">
                <a:effectLst/>
                <a:latin typeface="+mn-lt"/>
                <a:ea typeface="+mn-ea"/>
                <a:cs typeface="+mn-cs"/>
              </a:rPr>
              <a:t>Объектно-ориентированное программирование </a:t>
            </a:r>
            <a:endParaRPr lang="ru-RU" i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Басов Денис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7280" y="2225496"/>
            <a:ext cx="9360000" cy="2756702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Функции-конструкторы объектов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Прототипы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Классы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Наследование</a:t>
            </a: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Создание функции-конструктора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A3B32-4C7F-4B3C-BDB5-C2F22BCE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19" y="2360233"/>
            <a:ext cx="10391597" cy="34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Создание объектов с помощью конструктора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1CEDB7-FA44-44EC-B70B-9A022F3E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62" y="1760955"/>
            <a:ext cx="9810928" cy="44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Добавляем в конструктор метод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B103C0-4768-4A0E-BC5B-3F3C4DB7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15" y="1526644"/>
            <a:ext cx="9782175" cy="47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7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Метод добавлен каждому объекту. </a:t>
            </a:r>
            <a:br>
              <a:rPr lang="ru-RU" dirty="0"/>
            </a:br>
            <a:r>
              <a:rPr lang="ru-RU" dirty="0"/>
              <a:t>Не эффективно.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F90837-A2E4-4FBC-B466-2097621E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1686100"/>
            <a:ext cx="9581216" cy="26504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B09965-D510-4F1A-BC69-0ECA07EA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44" y="4620464"/>
            <a:ext cx="9581216" cy="13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 err="1"/>
              <a:t>Прототипное</a:t>
            </a:r>
            <a:r>
              <a:rPr lang="ru-RU" dirty="0"/>
              <a:t> наследование в </a:t>
            </a:r>
            <a:r>
              <a:rPr lang="en-US" dirty="0"/>
              <a:t>JS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E20B90-C751-465A-8EDC-51984CBC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0" y="1625124"/>
            <a:ext cx="10255443" cy="46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02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Создание объектов с помощью конструктора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A3B32-4C7F-4B3C-BDB5-C2F22BCE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19" y="2360233"/>
            <a:ext cx="10391597" cy="34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839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1256</TotalTime>
  <Words>192</Words>
  <Application>Microsoft Office PowerPoint</Application>
  <PresentationFormat>Широкоэкранный</PresentationFormat>
  <Paragraphs>53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Calibri</vt:lpstr>
      <vt:lpstr>Wingdings 3</vt:lpstr>
      <vt:lpstr>Arial</vt:lpstr>
      <vt:lpstr>Open Sans</vt:lpstr>
      <vt:lpstr>Тема Office</vt:lpstr>
      <vt:lpstr>Описание курса</vt:lpstr>
      <vt:lpstr>Модуль 5  Объектно-ориентированное программирование </vt:lpstr>
      <vt:lpstr>В этом модуле мы рассмотрим:</vt:lpstr>
      <vt:lpstr>Создание функции-конструктора</vt:lpstr>
      <vt:lpstr>Создание объектов с помощью конструктора</vt:lpstr>
      <vt:lpstr>Добавляем в конструктор метод</vt:lpstr>
      <vt:lpstr>Метод добавлен каждому объекту.  Не эффективно.</vt:lpstr>
      <vt:lpstr>Прототипное наследование в JS</vt:lpstr>
      <vt:lpstr>Создание объектов с помощью конструктора</vt:lpstr>
      <vt:lpstr>ES6 классы. Конструктор класса</vt:lpstr>
      <vt:lpstr>Создание методов в классе</vt:lpstr>
      <vt:lpstr>Создание объекта по шаблону класса</vt:lpstr>
      <vt:lpstr>Наследование классов в JavaScript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135</cp:revision>
  <dcterms:created xsi:type="dcterms:W3CDTF">2023-04-14T11:23:01Z</dcterms:created>
  <dcterms:modified xsi:type="dcterms:W3CDTF">2024-03-28T11:18:45Z</dcterms:modified>
</cp:coreProperties>
</file>